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8" d="100"/>
          <a:sy n="38" d="100"/>
        </p:scale>
        <p:origin x="-141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08/02/1439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08/02/1439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web2\Desktop\لوكو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775" y="501650"/>
            <a:ext cx="962819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553432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web2</dc:creator>
  <cp:lastModifiedBy>web2</cp:lastModifiedBy>
  <cp:revision>2</cp:revision>
  <dcterms:created xsi:type="dcterms:W3CDTF">2017-09-28T12:55:13Z</dcterms:created>
  <dcterms:modified xsi:type="dcterms:W3CDTF">2017-10-28T15:25:54Z</dcterms:modified>
</cp:coreProperties>
</file>