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36" d="100"/>
          <a:sy n="36" d="100"/>
        </p:scale>
        <p:origin x="-14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 descr="غؤ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8340" y="1"/>
            <a:ext cx="1209384" cy="1412776"/>
          </a:xfrm>
          <a:prstGeom prst="rect">
            <a:avLst/>
          </a:prstGeom>
          <a:noFill/>
        </p:spPr>
      </p:pic>
      <p:pic>
        <p:nvPicPr>
          <p:cNvPr id="6" name="صورة 5" descr="ا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64393"/>
            <a:ext cx="9144000" cy="5129213"/>
          </a:xfrm>
          <a:prstGeom prst="rect">
            <a:avLst/>
          </a:prstGeom>
        </p:spPr>
      </p:pic>
      <p:pic>
        <p:nvPicPr>
          <p:cNvPr id="7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1209384" cy="1412776"/>
          </a:xfrm>
          <a:prstGeom prst="rect">
            <a:avLst/>
          </a:prstGeom>
          <a:noFill/>
        </p:spPr>
      </p:pic>
      <p:pic>
        <p:nvPicPr>
          <p:cNvPr id="8" name="صورة 7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64393"/>
            <a:ext cx="9144000" cy="5129213"/>
          </a:xfrm>
          <a:prstGeom prst="rect">
            <a:avLst/>
          </a:prstGeom>
        </p:spPr>
      </p:pic>
      <p:pic>
        <p:nvPicPr>
          <p:cNvPr id="9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1209384" cy="1412776"/>
          </a:xfrm>
          <a:prstGeom prst="rect">
            <a:avLst/>
          </a:prstGeom>
          <a:noFill/>
        </p:spPr>
      </p:pic>
      <p:pic>
        <p:nvPicPr>
          <p:cNvPr id="10" name="صورة 9" descr="ل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64393"/>
            <a:ext cx="9144000" cy="5129213"/>
          </a:xfrm>
          <a:prstGeom prst="rect">
            <a:avLst/>
          </a:prstGeom>
        </p:spPr>
      </p:pic>
      <p:pic>
        <p:nvPicPr>
          <p:cNvPr id="11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196752"/>
            <a:ext cx="1209384" cy="1412776"/>
          </a:xfrm>
          <a:prstGeom prst="rect">
            <a:avLst/>
          </a:prstGeom>
          <a:noFill/>
        </p:spPr>
      </p:pic>
      <p:pic>
        <p:nvPicPr>
          <p:cNvPr id="12" name="صورة 11" descr="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1209384" cy="1412776"/>
          </a:xfrm>
          <a:prstGeom prst="rect">
            <a:avLst/>
          </a:prstGeom>
          <a:noFill/>
        </p:spPr>
      </p:pic>
      <p:pic>
        <p:nvPicPr>
          <p:cNvPr id="14" name="صورة 13" descr="ث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5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616" y="1340768"/>
            <a:ext cx="1209384" cy="1412776"/>
          </a:xfrm>
          <a:prstGeom prst="rect">
            <a:avLst/>
          </a:prstGeom>
          <a:noFill/>
        </p:spPr>
      </p:pic>
      <p:pic>
        <p:nvPicPr>
          <p:cNvPr id="16" name="صورة 15" descr="بدون عنوان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7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8359" y="908720"/>
            <a:ext cx="955641" cy="1116359"/>
          </a:xfrm>
          <a:prstGeom prst="rect">
            <a:avLst/>
          </a:prstGeom>
          <a:noFill/>
        </p:spPr>
      </p:pic>
      <p:pic>
        <p:nvPicPr>
          <p:cNvPr id="18" name="صورة 17" descr="ي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9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73283" y="980728"/>
            <a:ext cx="770717" cy="900335"/>
          </a:xfrm>
          <a:prstGeom prst="rect">
            <a:avLst/>
          </a:prstGeom>
          <a:noFill/>
        </p:spPr>
      </p:pic>
      <p:pic>
        <p:nvPicPr>
          <p:cNvPr id="20" name="صورة 19" descr="ي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1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35888" y="980728"/>
            <a:ext cx="1008112" cy="1177654"/>
          </a:xfrm>
          <a:prstGeom prst="rect">
            <a:avLst/>
          </a:prstGeom>
          <a:noFill/>
        </p:spPr>
      </p:pic>
      <p:pic>
        <p:nvPicPr>
          <p:cNvPr id="22" name="صورة 21" descr="photo_٢٠١٧-١٠-١٤_١٧-٥٥-٣١ (2)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66800" y="1092200"/>
            <a:ext cx="7010400" cy="4673600"/>
          </a:xfrm>
          <a:prstGeom prst="rect">
            <a:avLst/>
          </a:prstGeom>
        </p:spPr>
      </p:pic>
      <p:pic>
        <p:nvPicPr>
          <p:cNvPr id="23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1340768"/>
            <a:ext cx="547595" cy="639688"/>
          </a:xfrm>
          <a:prstGeom prst="rect">
            <a:avLst/>
          </a:prstGeom>
          <a:noFill/>
        </p:spPr>
      </p:pic>
      <p:pic>
        <p:nvPicPr>
          <p:cNvPr id="24" name="صورة 23" descr="photo_٢٠١٧-١٠-١٤_١٧-٥٥-٢٩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66800" y="1092200"/>
            <a:ext cx="7010400" cy="4673600"/>
          </a:xfrm>
          <a:prstGeom prst="rect">
            <a:avLst/>
          </a:prstGeom>
        </p:spPr>
      </p:pic>
      <p:pic>
        <p:nvPicPr>
          <p:cNvPr id="25" name="Picture 2" descr="C:\Users\LENOVO\Desktop\الحيدري خاص\لوكو.pngش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8696" y="1493168"/>
            <a:ext cx="547595" cy="639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عرض على الشاشة (3:4)‏</PresentationFormat>
  <Paragraphs>0</Paragraphs>
  <Slides>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</vt:i4>
      </vt:variant>
    </vt:vector>
  </HeadingPairs>
  <TitlesOfParts>
    <vt:vector size="2" baseType="lpstr">
      <vt:lpstr>سمة Office</vt:lpstr>
      <vt:lpstr>الشريحة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LENOVO</dc:creator>
  <cp:lastModifiedBy>DR.Ahmed Saker 2O14</cp:lastModifiedBy>
  <cp:revision>9</cp:revision>
  <dcterms:created xsi:type="dcterms:W3CDTF">2017-10-04T07:50:33Z</dcterms:created>
  <dcterms:modified xsi:type="dcterms:W3CDTF">2017-10-15T07:14:24Z</dcterms:modified>
</cp:coreProperties>
</file>